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83" r:id="rId3"/>
    <p:sldId id="285" r:id="rId4"/>
    <p:sldId id="287" r:id="rId5"/>
    <p:sldId id="288" r:id="rId6"/>
    <p:sldId id="290" r:id="rId7"/>
    <p:sldId id="289" r:id="rId8"/>
    <p:sldId id="270" r:id="rId9"/>
    <p:sldId id="28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437" autoAdjust="0"/>
  </p:normalViewPr>
  <p:slideViewPr>
    <p:cSldViewPr>
      <p:cViewPr>
        <p:scale>
          <a:sx n="90" d="100"/>
          <a:sy n="90" d="100"/>
        </p:scale>
        <p:origin x="-2160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7048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366321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ГРАЖДАН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РЕШЕНИЕ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_______202 № _____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СОВЕТА ДЕПУТАТОВ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ТЕЛЬВИСОЧНЫЙ СЕЛЬСОВЕТ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ЗАПОЛЯРНОГО РАЙОНА  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НЕНЕЦКОГО АВТОНОМНОГО ОКРУГА                                       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 МЕСТНОМ БЮДЖЕТЕ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2025 ГОД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4293096"/>
            <a:ext cx="770485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Сельское поселение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Администрация Сельского поселения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166710, НАО, с.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ул. Центральная, д. 19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Тел. 8-818-53-39-202, 227, 140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telviskab@yandex.ru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764704"/>
            <a:ext cx="8305800" cy="43204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ОСНОВНЫЕ ХАРАКТЕРИСТИКИ МЕСТНОГО БЮДЖЕТА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7504" y="1196753"/>
          <a:ext cx="8928992" cy="5776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378"/>
                <a:gridCol w="981710"/>
                <a:gridCol w="1002312"/>
                <a:gridCol w="1224136"/>
                <a:gridCol w="720080"/>
                <a:gridCol w="649111"/>
                <a:gridCol w="647033"/>
                <a:gridCol w="1080120"/>
                <a:gridCol w="1008112"/>
              </a:tblGrid>
              <a:tr h="16111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Показатель, тыс.руб.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26.12.2024 № 2)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уточнения на март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9565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68 003,3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114 260,3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223 545,8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115,3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223 661,1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15793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Налоговые, неналоговые доходы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5 514,3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5 206,9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4 191,9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4 1914,9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15793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62 489,0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109 053,4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219 353,9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219 469,2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1579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126 589,3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114 346,5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223 545,8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323,5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223 869,3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46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Дефицит (+,-)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58 586,0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- 86,2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-208,2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- 208,2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9604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Верхний предел муниципального долга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620688"/>
            <a:ext cx="8305800" cy="72008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Изменения на март 2025 года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628800"/>
            <a:ext cx="871296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i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Увеличиваются доходы из районного бюджета: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(+) 37,5 тыс. руб. в рамках Муниципальной программы "Возмещение части затрат органов местного самоуправления поселений  муниципального района "Заполярный район" на 2024-2030 годы" на оплату коммунальных услуг и приобретение твердого топлива. Проект решения  МР ЗР НАО  от 27.02.2025 "О внесении изменений в решение Совета Заполярного района «О районном бюджете на 2025 год и плановый период 2026-2027 годов».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2. (+) 77,8 тыс. руб. в рамках  Муниципальной программы "Развитие социальной инфраструктуры и создание комфортных условий проживания на территории муниципального района "Заполярный район" на 2021-2030 годы" на уличное освещение. Проект решения  МР ЗР НАО  от 27.02.2025 "О внесении изменений в решение Совета Заполярного района «О районном бюджете на 2025 год и плановый период 2026-2027 годов».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300330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980728"/>
            <a:ext cx="8305800" cy="36004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Направлены остатки средств на 01.01.2025 года в сумме  208,2 тыс. руб.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1595021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Направляются остатки средств дорожного фонда на 01.01.2025 года на содержание автомобильных дорог общего пользования местного значения в сумме 208,2 тыс. руб.</a:t>
            </a:r>
          </a:p>
          <a:p>
            <a:pPr marL="34290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Длина дорог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5 110 м.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336334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908720"/>
            <a:ext cx="8305800" cy="2880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Изменения на  март 2025 года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1412776"/>
            <a:ext cx="892899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Увеличиваются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расходы по разделу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0106.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соответствии 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допсоглашением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от 28.12.2024 № 1 «к Соглашению о передаче Контрольно - счетной палате заполярного района полномочий контрольно - счетного органа сельского поселения "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сельсовент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 ЗР НАО по осуществлению внешнего муниципального финансового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контроля«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сумме 70,2 тыс. руб.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(Перераспределены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средства из подраздела 0503 «Прочие мероприятия по благоустройству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/>
              <a:t>2.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Увеличиваются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расходы по разделу 0412 в сумме  25,0 тыс. руб. на реализацию мероприятия "Подготовка межевых планов для постановки на кадастровый учет земельных участков под пожарные водоемы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д.Макарово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(Перераспределены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средства из подраздела 0503 «Прочие мероприятия по благоустройству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»).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3.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Увеличиваются расходы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"Проведение праздничных мероприятий» в сумме 159,9 тыс. руб., в том числе: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(+) 31,5 тыс. руб.  на реализацию мероприятий,  посвященных 80-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летию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Победы в Великой Отечественной войне на изготовление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банеров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д.Макарово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изготовление  стенда для размещения фотографий участников СВО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д.Макарово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 Перераспределены средства из подраздела 0503 «Прочие мероприятия по благоустройству»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(+)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128,4 тыс. руб. На реализацию мероприятий к Дню пожилого человека; к Дню Победы; Поздравление юбиляров. Перераспределены средства, запланированные на представительские расходы по разделу 0104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(+) 37,5 тыс. руб. увеличиваются расходы  в рамках Муниципальной программы "Возмещение части затрат органов местного самоуправления поселений  муниципального района "Заполярный район" на 2024-2030 годы" на оплату коммунальных услуг и приобретение твердого топлива. </a:t>
            </a:r>
          </a:p>
          <a:p>
            <a:pPr algn="ctr"/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i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336334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908720"/>
            <a:ext cx="8305800" cy="2880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Изменения на  март 2025 года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1412776"/>
            <a:ext cx="892899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4.Увеличиваются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расходы по подразделу 0503 в рамках  Муниципальной программы "Развитие социальной инфраструктуры и создание комфортных условий проживания на территории муниципального района "Заполярный район" на 2021-2030 годы" в сумме 77,8 тыс. руб. на уличное освещение.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Уменьшаются расходы по подразделу 0503 «Прочие мероприятия по благоустройству» в сумме 127,8 тыс. руб. и перераспределяются: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1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(-) 70,2 тыс. руб. на раздел 0106 "ЦСР «Обеспечение деятельности финансовых, налоговых и таможенных органов финансового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финансового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бюджетного) надзора».  В соответствии 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допсоглашением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от 28.12.2024 № 1 «к Соглашению о передаче Контрольно - счетной палате заполярного района полномочий контрольно - счетного органа сельского поселения "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сельсовент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 ЗР НАО по осуществлению внешнего муниципального финансового контроля" от 09.01.2023 года.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(-) 25,0 тыс. руб. на раздел 0412 "Мероприятия по землеустройству и землепользованию". В местном бюджете на реализацию мероприятия "Подготовка межевых планов для постановки на кадастровый учет земельных участков под пожарные водоемы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д.Макарово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3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(-) 31,5 тыс. руб. перераспределяются на раздел 0113  "Проведение праздничных мероприятий" на изготовление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банеров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стенда, посвященных 85-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летию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Победы в Великой Отечественной войне; 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336334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908720"/>
            <a:ext cx="8305800" cy="2880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Изменения на  март 2025 года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1412776"/>
            <a:ext cx="8928992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(-) 1,1 тыс. руб. перераспределены на раздел 1006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софинансирование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расходных обязательств за счет средств местного бюджета по  изготовлению, доставке и установке надгробного памятника участникам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ВОвойне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согласно распоряжения от 17.06.2024 № 182  Департамента финансов и экономики НАО "Об установлении предельного уровня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софинансирования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объема расходного обязательства муниципального образования из окружного бюджета по муниципальным образованиям на 2025 год и плановый период 2026 и 2027 годов..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Увеличиваются расходы  по подразделу 1006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софинансирование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расходных обязательств за счет средств местного бюджета по  изготовлению, доставке и установке надгробного памятника участникам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Вовойне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Перераспределены средства из подраздела 0503 «Прочие мероприятия по благоустройству»</a:t>
            </a:r>
          </a:p>
          <a:p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i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1754326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Муниципальный долг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планируется!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56093"/>
            <a:ext cx="277640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1938992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 Решения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внесении  изменений в решение «О местном бюджете на 2025 год»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размещен на официальном сайте Администрации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- Бюджет для граждан –  Презентации по бюджету   или - Решения по бюджету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521" y="1484784"/>
            <a:ext cx="856895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УЧАСТИЕ ГРАЖДАН В ОБСУЖДЕНИИ ПРОЕКТА МЕСТНОГО БЮДЖЕТА НА 2025 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3700</TotalTime>
  <Words>937</Words>
  <Application>Microsoft Office PowerPoint</Application>
  <PresentationFormat>Экран (4:3)</PresentationFormat>
  <Paragraphs>117</Paragraphs>
  <Slides>9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Слайд 1</vt:lpstr>
      <vt:lpstr>ОСНОВНЫЕ ХАРАКТЕРИСТИКИ МЕСТНОГО БЮДЖЕТА</vt:lpstr>
      <vt:lpstr>Изменения на март 2025 года</vt:lpstr>
      <vt:lpstr>Направлены остатки средств на 01.01.2025 года в сумме  208,2 тыс. руб.</vt:lpstr>
      <vt:lpstr>Изменения на  март 2025 года</vt:lpstr>
      <vt:lpstr>Изменения на  март 2025 года</vt:lpstr>
      <vt:lpstr>Изменения на  март 2025 года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658</cp:revision>
  <dcterms:created xsi:type="dcterms:W3CDTF">2016-06-20T09:05:39Z</dcterms:created>
  <dcterms:modified xsi:type="dcterms:W3CDTF">2025-03-12T09:22:40Z</dcterms:modified>
</cp:coreProperties>
</file>