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3" r:id="rId3"/>
    <p:sldId id="285" r:id="rId4"/>
    <p:sldId id="287" r:id="rId5"/>
    <p:sldId id="270" r:id="rId6"/>
    <p:sldId id="28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02.08.2024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  РЕШЕНИЯ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сентябрь 2024 года</a:t>
            </a:r>
            <a:endParaRPr lang="ru-RU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2024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196753"/>
          <a:ext cx="8928991" cy="5597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084"/>
                <a:gridCol w="1040445"/>
                <a:gridCol w="1062279"/>
                <a:gridCol w="1297375"/>
                <a:gridCol w="1068426"/>
                <a:gridCol w="534213"/>
                <a:gridCol w="1144743"/>
                <a:gridCol w="1068426"/>
              </a:tblGrid>
              <a:tr h="15463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26.12.2023 № 2)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Утверждено на 28.06.2024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Проект на сентябрь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973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111 211,7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68 003,3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48 156,1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237 763,6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177 532,2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247 175,7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02097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4 152,8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5 514,3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1025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107 058,9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62 489,0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44 466,4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234 073,9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9 412,1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243 486,0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102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51 297,4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126 589,3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48 156,1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240 270,9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9 412,1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249 683,0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12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59 914,3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58 586,0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21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на </a:t>
            </a:r>
            <a:r>
              <a:rPr lang="ru-RU" sz="2000" dirty="0" smtClean="0"/>
              <a:t>сентябрь </a:t>
            </a:r>
            <a:r>
              <a:rPr lang="ru-RU" sz="2000" dirty="0" smtClean="0"/>
              <a:t>2024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628800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 Доходы местного бюджета за счет внесенных поправок  увеличиваются на 9 412,1  тыс. руб. и составят сумму 247 175,7 тыс. руб.: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том числе: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Субсидии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местным бюджетам на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софинансирование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расходных обязательств по содержанию на территории Ненецкого автономного округа мест захоронения участников Великой Отечественной войны, ветеранов боевых действий, участников локальных войн и вооруженных конфликтов в сумме 19,5 тыс. руб. (Закон НАО от 02.07.2024 № 46-оз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Tx/>
              <a:buChar char="-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Субсидии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бюджетам муниципальных образований Ненецкого автономного округа на реализацию проектов по поддержке местных инициатив 3 704,2 тыс. руб. (Постановление Администрации НАО от 09.04.2024 № 87-п с изменениями от 17.07.2024 № 173-п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>
              <a:buFontTx/>
              <a:buChar char="-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Субвенции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местным бюджетам на осуществление отдельных государственных полномочий по предоставлению гражданам компенсационных выплат в целях создания дополнительных условий для расселения граждан из жилых помещений в домах, признанных аварийными в сумме 4 688,4 тыс. руб.( Закон НАО от 02.07.2024 № 46-оз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>
              <a:buFontTx/>
              <a:buChar char="-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Прочие безвозмездные поступления в бюджеты сельских поселений в сумме 1 000,0 тыс. руб. (Выписка № 111 от 09.07.2024 из протокола внеочередного заседания Администрации НАО опросным путем в форме заочного голосования.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 финансировании реализации мероприятия «Благоустройство территорий Сельских поселений Заполярного района Ненецкого автономного округа»).</a:t>
            </a:r>
          </a:p>
          <a:p>
            <a:endParaRPr lang="ru-RU" sz="14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00330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Увеличиваются расходы в </a:t>
            </a:r>
            <a:r>
              <a:rPr lang="ru-RU" sz="2000" dirty="0" smtClean="0"/>
              <a:t>сумме </a:t>
            </a:r>
            <a:r>
              <a:rPr lang="ru-RU" sz="2000" dirty="0" smtClean="0"/>
              <a:t>9412,1</a:t>
            </a:r>
            <a:r>
              <a:rPr lang="ru-RU" sz="2000" dirty="0" smtClean="0"/>
              <a:t> </a:t>
            </a:r>
            <a:r>
              <a:rPr lang="ru-RU" sz="2000" dirty="0" smtClean="0"/>
              <a:t>тыс. руб.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484784"/>
            <a:ext cx="889248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1. На реализацию проектов по поддержке местных инициатив в сумме 3 704,2 тыс. руб.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Мероприятия: 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Обустройство зоны отдыха в районе места причаливания общественного речного транспорта в селе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Сельского поселения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сельсовет" ЗР НАО» –  1 704,2 тыс. руб.</a:t>
            </a:r>
          </a:p>
          <a:p>
            <a:pPr lvl="0">
              <a:buFontTx/>
              <a:buChar char="-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Обустройство территории в районе поклонного (защитного) креста в селе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Сельского поселения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сельсовет" ЗР НАО" – 2 000,0 тыс. 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 На реализацию мероприятия «Благоустройство территорий Сельских поселений Заполярного района Ненецкого автономного округа»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в сумме 1 000,0 тыс. руб. Мероприятия: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Приобретение пожарного, производственного и хозяйственного инвентаря»: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щит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пожар. Металл.,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закрытый глухой (2 двери) в сборе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* 26,0 т.р. = 260,0 т.р.;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контейнер для мусора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метал.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0,75 м3 для боковой загрузки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шт. * 33,0 т.р. = 495,0 т.р.;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скамья (2000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650)  5 шт. * 30,0 т.р. = 150,0 т.р.;</a:t>
            </a:r>
          </a:p>
          <a:p>
            <a:pPr lvl="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«Приобретение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осветительных приборов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»: светильник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компл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* 9,5 т.р.  =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95,0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3. увеличиваются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расходы на «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Софинансирование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по содержанию на территории Ненецкого автономного округа мест захоронения участников Великой Отечественной войны, ветеранов боевых действий, участников локальных войн и вооруженных конфликтов» в сумме 19,5 тыс. руб. 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75432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93899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2024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Презентации по бюджету   или - Решения по бюджету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2024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3694</TotalTime>
  <Words>346</Words>
  <Application>Microsoft Office PowerPoint</Application>
  <PresentationFormat>Экран (4:3)</PresentationFormat>
  <Paragraphs>110</Paragraphs>
  <Slides>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ОСНОВНЫЕ ХАРАКТЕРИСТИКИ МЕСТНОГО БЮДЖЕТА</vt:lpstr>
      <vt:lpstr>Изменения на сентябрь 2024 года</vt:lpstr>
      <vt:lpstr>Увеличиваются расходы в сумме 9412,1 тыс. руб.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654</cp:revision>
  <dcterms:created xsi:type="dcterms:W3CDTF">2016-06-20T09:05:39Z</dcterms:created>
  <dcterms:modified xsi:type="dcterms:W3CDTF">2024-08-02T06:18:57Z</dcterms:modified>
</cp:coreProperties>
</file>