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83" r:id="rId3"/>
    <p:sldId id="285" r:id="rId4"/>
    <p:sldId id="288" r:id="rId5"/>
    <p:sldId id="289" r:id="rId6"/>
    <p:sldId id="270" r:id="rId7"/>
    <p:sldId id="28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864EC-654E-468E-A13E-17955D85A8DC}" type="datetimeFigureOut">
              <a:rPr lang="ru-RU" smtClean="0"/>
              <a:t>07.07.2025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3F04A-937B-4BEF-BCC9-C2238B22CBA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3F04A-937B-4BEF-BCC9-C2238B22CBA4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07.07.2025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РЕШЕНИЕ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_______202 № _____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2025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196753"/>
          <a:ext cx="8928992" cy="573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936104"/>
                <a:gridCol w="936104"/>
                <a:gridCol w="1224136"/>
                <a:gridCol w="1008112"/>
                <a:gridCol w="865135"/>
                <a:gridCol w="647033"/>
                <a:gridCol w="1080120"/>
                <a:gridCol w="1008112"/>
              </a:tblGrid>
              <a:tr h="16111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(решение от 26.12.2024 № 2)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на 25.03.2025 № 08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на 30.04.2025 № 01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уточнения на июнь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на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июль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5652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68 003,3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223 661,1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269 246,4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76 560,4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345 806,8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5 514,3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4 191,9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4 639,1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4 639,1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62 489,0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219 353,9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219 469,2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264 607,3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76 560,4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341 614,9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15793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126 589,3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223 545,8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223 869,3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269 454,6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76 780,4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346 235,0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46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58 586,0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- 86,2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- 208,2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-220,0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428,2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60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по доходам на июнь 2025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412776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Вносятся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изменения по доходам в сумме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76 560,4 тыс. руб.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том числе:</a:t>
            </a:r>
          </a:p>
          <a:p>
            <a:pPr marL="457200" indent="-4572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(+) 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649,6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руб. в рамках МП "Строительство (приобретение) жилых помещений на территории Сельского поселения "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сельсовет" ЗР НАО (Решение Совета муниципального района "Заполярный район" Ненецкого автономного округа" от 05.06.2025 "О внесении изменений в Решение Совета муниципального района "Заполярный район" Ненецкого автономного округа" от 19.12.2024 года № 28-р "О районном бюджете на 2025 год и плановый период 2026-2027 годов«).</a:t>
            </a:r>
          </a:p>
          <a:p>
            <a:pPr marL="457200" indent="-457200"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(-) 59,8 тыс. руб. уменьшаются доходы  по заявке Администрации Сельского поселения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сельсовет» ЗР НАО  в рамках МП "Развитие культуры на территории муниципального района "Заполярный район" на 2025-2035 годы« (Заключены договора на транспортные услуги и  организацию мероприятий по меньшей стоимости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). (Решение Совета муниципального района "Заполярный район" Ненецкого автономного округа" от 05.06.2025 "О внесении изменений в Решение Совета муниципального района "Заполярный район" Ненецкого автономного округа" от 19.12.2024 года № 28-р "О районном бюджете на 2025 год и плановый период 2026-2027 годов«).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(+) 73 970,6 т.р. увеличиваются доходы  на оказание финансовой поддержки бюджетам муниципальных образований на строительство (приобретение) объектов муниципальной собственности в целях переселения граждан, проживающих в жилых домах, непригодных для проживания и/или с высоким уровнем износа. Решение Собрания депутатов  НАО № 119-оз от 03.07.2025 года и на плановый период 2026 и 2027 годов".</a:t>
            </a:r>
          </a:p>
          <a:p>
            <a:pPr marL="457200" indent="-457200">
              <a:buFontTx/>
              <a:buAutoNum type="arabicPeriod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305800" cy="43204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Изменения по расходам  на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июль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772816"/>
            <a:ext cx="89289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Расходы на 2025 год в целом увеличиваются в сумме на 76 780,4 тыс. руб. и составят сумму 346 235,0 тыс. руб. в том числе: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1. Направляются остатки средств на 01.01.2025 года: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(+) 200,0 тыс. руб. на раздел 0113 «Оценка недвижимости, признание прав и регулирование отношений по  муниципальной собственности» и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(+) 20,0 тыс. руб. на раздел 0412 «Мероприятия по землеустройству и землепользованию» для выполнения услуг  по установлению санитарно -защитной зоны кладбища в д.Устье, согласно   представления Архангельской области и Ненецкого автономного округа № 7-71-25/201110003 от 28.02.2025 "Об устранении нарушений о погребении и похоронном деле".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36334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305800" cy="43204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Изменения по расходам  на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июль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2025 года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772817"/>
            <a:ext cx="885698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AutoNum type="arabicPeriod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Увеличиваются расходы по разделу 0501 в общей сумме 76 837,5 тыс. руб. в рамках МП "Строительство (приобретение) жилых помещений на территории Сельского поселения "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сельсовет" ЗР НАО, в том числе: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(+) 2 649,6 тыс. руб. из районного бюджета (Решение Совета муниципального района "Заполярный район" Ненецкого автономного округа" от 05.06.2025 "О внесении изменений в Решение Совета муниципального района "Заполярный район" Ненецкого автономного округа" от 19.12.2024 года № 28-р "О районном бюджете на 2025 год и плановый период 2026-2027 годов").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(+)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73 970,6 тыс. руб.  из окружного бюджета увеличиваются расходы  на оказание финансовой поддержки бюджетам муниципальных образований на строительство (приобретение) объектов муниципальной собственности в целях переселения граждан, проживающих в жилых домах, непригодных для проживания и/или с высоким уровнем износа. Решение Собрания депутатов  НАО № 119-оз от 03.07.2025 года и на плановый период 2026 и 2027 годов".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(+) 217,3 тыс. руб. увеличиваются расходы в рамках МП "Развитие и поддержка муниципального жилищного фонда Сельского поселения «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 2025 – 2027 годы»	 для выполнения услуг  по  проверке работоспособности узла учета тепловой энергии у потребителя в муниципальном жилом.		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75432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-56093"/>
            <a:ext cx="27764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93899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2025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Презентации по бюджету   или - Решения по бюджету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2025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3754</TotalTime>
  <Words>588</Words>
  <Application>Microsoft Office PowerPoint</Application>
  <PresentationFormat>Экран (4:3)</PresentationFormat>
  <Paragraphs>128</Paragraphs>
  <Slides>7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Слайд 1</vt:lpstr>
      <vt:lpstr>ОСНОВНЫЕ ХАРАКТЕРИСТИКИ МЕСТНОГО БЮДЖЕТА</vt:lpstr>
      <vt:lpstr>Изменения по доходам на июнь 2025 года</vt:lpstr>
      <vt:lpstr>Изменения по расходам  на  июль  2025 года</vt:lpstr>
      <vt:lpstr>Изменения по расходам  на  июль  2025 года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674</cp:revision>
  <dcterms:created xsi:type="dcterms:W3CDTF">2016-06-20T09:05:39Z</dcterms:created>
  <dcterms:modified xsi:type="dcterms:W3CDTF">2025-07-07T12:17:08Z</dcterms:modified>
</cp:coreProperties>
</file>