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5" r:id="rId2"/>
    <p:sldId id="281" r:id="rId3"/>
    <p:sldId id="278" r:id="rId4"/>
    <p:sldId id="280" r:id="rId5"/>
    <p:sldId id="261" r:id="rId6"/>
    <p:sldId id="262" r:id="rId7"/>
    <p:sldId id="272" r:id="rId8"/>
    <p:sldId id="284" r:id="rId9"/>
    <p:sldId id="274" r:id="rId10"/>
    <p:sldId id="282" r:id="rId11"/>
    <p:sldId id="283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49" autoAdjust="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F5C-EF10-4E38-99F8-2E1A7BAB8FD5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11BF-525D-452F-9C25-48A9CADF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16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F5C-EF10-4E38-99F8-2E1A7BAB8FD5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11BF-525D-452F-9C25-48A9CADF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98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F5C-EF10-4E38-99F8-2E1A7BAB8FD5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11BF-525D-452F-9C25-48A9CADF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181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F5C-EF10-4E38-99F8-2E1A7BAB8FD5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11BF-525D-452F-9C25-48A9CADF1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173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F5C-EF10-4E38-99F8-2E1A7BAB8FD5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11BF-525D-452F-9C25-48A9CADF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615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F5C-EF10-4E38-99F8-2E1A7BAB8FD5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11BF-525D-452F-9C25-48A9CADF1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1907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F5C-EF10-4E38-99F8-2E1A7BAB8FD5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11BF-525D-452F-9C25-48A9CADF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111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F5C-EF10-4E38-99F8-2E1A7BAB8FD5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11BF-525D-452F-9C25-48A9CADF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075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F5C-EF10-4E38-99F8-2E1A7BAB8FD5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11BF-525D-452F-9C25-48A9CADF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02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F5C-EF10-4E38-99F8-2E1A7BAB8FD5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11BF-525D-452F-9C25-48A9CADF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25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F5C-EF10-4E38-99F8-2E1A7BAB8FD5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11BF-525D-452F-9C25-48A9CADF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38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F5C-EF10-4E38-99F8-2E1A7BAB8FD5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11BF-525D-452F-9C25-48A9CADF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85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F5C-EF10-4E38-99F8-2E1A7BAB8FD5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11BF-525D-452F-9C25-48A9CADF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F5C-EF10-4E38-99F8-2E1A7BAB8FD5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11BF-525D-452F-9C25-48A9CADF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54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F5C-EF10-4E38-99F8-2E1A7BAB8FD5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11BF-525D-452F-9C25-48A9CADF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60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F5C-EF10-4E38-99F8-2E1A7BAB8FD5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11BF-525D-452F-9C25-48A9CADF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84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FF5C-EF10-4E38-99F8-2E1A7BAB8FD5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11BF-525D-452F-9C25-48A9CADF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81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561FF5C-EF10-4E38-99F8-2E1A7BAB8FD5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B9311BF-525D-452F-9C25-48A9CADF1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79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MiLa\AppData\Local\Microsoft\Windows\Temporary Internet Files\Content.Word\IMG_20200213_09335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" y="533400"/>
            <a:ext cx="4248471" cy="512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3033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076056" y="1124744"/>
            <a:ext cx="3816424" cy="352839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</a:t>
            </a: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</a:t>
            </a: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администрации МО «</a:t>
            </a:r>
            <a:r>
              <a:rPr lang="ru-RU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Тельвисочный</a:t>
            </a:r>
            <a:r>
              <a:rPr lang="ru-RU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 НАО</a:t>
            </a:r>
            <a:endParaRPr lang="ru-RU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82883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90-летию Тельвисочного сельсовета Общественный Совет выступил с инициативой о награждении  44 жителей муниципалитета.</a:t>
            </a:r>
            <a:endParaRPr lang="ru-RU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272705"/>
            <a:ext cx="7344817" cy="4308423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971600" y="533400"/>
            <a:ext cx="7056784" cy="4263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323528" y="4964723"/>
            <a:ext cx="8064896" cy="100662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совет выступил  с инициативой о награждении 44 жителей муниципалитета в связи с 90-летием </a:t>
            </a:r>
            <a:r>
              <a:rPr lang="ru-RU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Тельвисочного</a:t>
            </a:r>
            <a:r>
              <a:rPr lang="ru-RU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сельсовета.</a:t>
            </a:r>
            <a:endParaRPr lang="ru-RU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5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4509120"/>
            <a:ext cx="8215064" cy="1510680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«Положением  о муниципальном  конкурсе «Предприниматель года-2020», утвержденным постановлением администрации МО «</a:t>
            </a:r>
            <a:r>
              <a:rPr lang="ru-RU" sz="20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Тельвисочный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 НАО № 163 от 1.12.2020, общественный </a:t>
            </a: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рассмотрел </a:t>
            </a:r>
            <a:r>
              <a:rPr lang="ru-RU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оценил по критериям  участников  конкурса и определил победителей.</a:t>
            </a:r>
            <a:endParaRPr lang="ru-RU" sz="2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16832"/>
            <a:ext cx="1584176" cy="23762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567720"/>
            <a:ext cx="3750568" cy="29332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36786"/>
            <a:ext cx="3462536" cy="289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40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997839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556792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Отчет о работе Общественного Совета при администрации </a:t>
            </a: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МО «</a:t>
            </a:r>
            <a:r>
              <a:rPr lang="ru-RU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Тельвисочный</a:t>
            </a:r>
            <a:r>
              <a:rPr lang="ru-RU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сельсовет» </a:t>
            </a: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НАО     </a:t>
            </a:r>
            <a:r>
              <a:rPr lang="ru-RU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 2020 </a:t>
            </a:r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41933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357694"/>
            <a:ext cx="8319298" cy="19389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Общественный совет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совещательным органом, образованным в целях организации взаимодействия между органами местного самоуправления, общественными организациями  по совместному решению общественно значимых вопросов. Положение об общественном Совете утверждено Постановлением администрации МО № 119 от 13.12.2016 г.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2656"/>
            <a:ext cx="6192688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12845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1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обсуждение наиболее актуальных вопросов общественно-политической и социально-экономической жизни населения МО «</a:t>
            </a:r>
            <a:r>
              <a:rPr lang="ru-RU" sz="24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Тельвисочный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 НАО и подготовку предложений и рекомендаций для Администрации по их решению;</a:t>
            </a:r>
          </a:p>
          <a:p>
            <a:pPr algn="just"/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2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информирование Администрации о происходящих в общественной жизни муниципального образования процессах с целью выработки соответствующих рекомендаций;</a:t>
            </a:r>
          </a:p>
          <a:p>
            <a:pPr algn="just"/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3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участие в осуществлении общественного контроля в порядке и формах, которые предусмотрены </a:t>
            </a:r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от 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21.07.2014 № 212-ФЗ «Об основах общественного контроля в Российской Федерации», другими федеральными законами и иными нормативными правовыми актами;</a:t>
            </a:r>
          </a:p>
          <a:p>
            <a:pPr algn="just"/>
            <a:r>
              <a:rPr 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4</a:t>
            </a: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обсуждение проектов нормативных актов.</a:t>
            </a:r>
          </a:p>
        </p:txBody>
      </p:sp>
    </p:spTree>
    <p:extLst>
      <p:ext uri="{BB962C8B-B14F-4D97-AF65-F5344CB8AC3E}">
        <p14:creationId xmlns:p14="http://schemas.microsoft.com/office/powerpoint/2010/main" val="2527886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общественного совета: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повышение уровня доверия граждан к деятельности и обеспечение взаимодействия с институтами гражданского общества Администрации МО «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Тельвисочный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сельсовет» НАО;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обеспечение прозрачности и открытости деятельности Администрации, муниципальных организаций;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повышение эффективности деятельности Администрации, муниципальных организаций.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0210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4676507" cy="129614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совета: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268760"/>
            <a:ext cx="6984776" cy="511256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Совета:</a:t>
            </a:r>
          </a:p>
          <a:p>
            <a:pPr algn="ctr">
              <a:buNone/>
            </a:pP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Вокуева</a:t>
            </a: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аталья Семеновна</a:t>
            </a:r>
          </a:p>
          <a:p>
            <a:pPr lvl="0" algn="ctr"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Совета:</a:t>
            </a: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ru-RU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None/>
            </a:pPr>
            <a:r>
              <a:rPr lang="ru-RU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Бякин</a:t>
            </a: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 Александрович</a:t>
            </a:r>
          </a:p>
          <a:p>
            <a:pPr lvl="0" algn="ctr"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Никонова Ирина Сергеевна</a:t>
            </a:r>
          </a:p>
          <a:p>
            <a:pPr lvl="0" algn="ctr"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Протасов Сергей Валерьевич </a:t>
            </a:r>
          </a:p>
          <a:p>
            <a:pPr lvl="0" algn="ctr">
              <a:buNone/>
            </a:pPr>
            <a:r>
              <a:rPr lang="ru-RU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Разборщикова</a:t>
            </a: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Эльвира Викторовна</a:t>
            </a:r>
          </a:p>
          <a:p>
            <a:pPr lvl="0" algn="ctr">
              <a:buNone/>
            </a:pPr>
            <a:r>
              <a:rPr lang="ru-RU" sz="28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Слезкина</a:t>
            </a:r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Александровна</a:t>
            </a:r>
          </a:p>
          <a:p>
            <a:pPr lvl="0" algn="ctr">
              <a:buNone/>
            </a:pP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</a:p>
        </p:txBody>
      </p:sp>
    </p:spTree>
    <p:extLst>
      <p:ext uri="{BB962C8B-B14F-4D97-AF65-F5344CB8AC3E}">
        <p14:creationId xmlns:p14="http://schemas.microsoft.com/office/powerpoint/2010/main" val="1863074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8287072" cy="2338536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проведено 7 заседаний Общественного Совета. На них рассматривались следующие вопросы:</a:t>
            </a:r>
            <a:b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О стоматологической помощи жителям МО «</a:t>
            </a:r>
            <a:r>
              <a:rPr lang="ru-RU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Тельвисочный</a:t>
            </a: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сельсовет» НАО;</a:t>
            </a:r>
            <a:b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-О лекарственном обеспечении населения;</a:t>
            </a:r>
            <a:b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По обеспечению детским питанием детей до 3 лет;</a:t>
            </a:r>
            <a:b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О санитарном состоянии у нового животноводческого комплекса и у летней дойки;</a:t>
            </a:r>
            <a:b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 транспортном сообщении в период осенней распутицы и другие.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4" b="20994"/>
          <a:stretch>
            <a:fillRect/>
          </a:stretch>
        </p:blipFill>
        <p:spPr>
          <a:xfrm>
            <a:off x="827584" y="188640"/>
            <a:ext cx="7560840" cy="381642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3960440" cy="53285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44008" y="1916832"/>
            <a:ext cx="4104456" cy="396044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активной работе членов Общественного Совета в                      с. </a:t>
            </a:r>
            <a:r>
              <a:rPr lang="ru-RU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Тельвиска</a:t>
            </a: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 работать стоматолог. Они собрали более 200 подписей жителей села и обратились в Департамент </a:t>
            </a:r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здравоохранения, труда и социальной защиты Ненецкого автономного округа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6672"/>
            <a:ext cx="4104456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20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4643446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32656"/>
            <a:ext cx="7783016" cy="40615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3400" y="4892692"/>
            <a:ext cx="7855024" cy="148863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встрече с губернатором НАО члены Общественного Совета подняли вопросы транспортного сообщения во время весенне-осенней распутицы, проблемы закрытия 10-11 классов в </a:t>
            </a:r>
            <a:r>
              <a:rPr lang="ru-RU" sz="20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Тельвисочной</a:t>
            </a: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школе, лекарственного обеспечения и др.</a:t>
            </a:r>
            <a:endParaRPr lang="ru-RU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7272808" cy="43107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500</TotalTime>
  <Words>368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общественного совета:</vt:lpstr>
      <vt:lpstr>Состав совета: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Общественный совет при муниципальных органах власти</dc:title>
  <dc:creator>Tatyana</dc:creator>
  <cp:lastModifiedBy>Пользователь</cp:lastModifiedBy>
  <cp:revision>48</cp:revision>
  <dcterms:created xsi:type="dcterms:W3CDTF">2012-04-11T18:39:08Z</dcterms:created>
  <dcterms:modified xsi:type="dcterms:W3CDTF">2020-12-30T10:53:56Z</dcterms:modified>
</cp:coreProperties>
</file>