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56" r:id="rId2"/>
    <p:sldId id="283" r:id="rId3"/>
    <p:sldId id="285" r:id="rId4"/>
    <p:sldId id="287" r:id="rId5"/>
    <p:sldId id="270" r:id="rId6"/>
    <p:sldId id="286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437" autoAdjust="0"/>
  </p:normalViewPr>
  <p:slideViewPr>
    <p:cSldViewPr>
      <p:cViewPr>
        <p:scale>
          <a:sx n="90" d="100"/>
          <a:sy n="90" d="100"/>
        </p:scale>
        <p:origin x="-2160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34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7048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366321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БЮДЖЕТ</a:t>
            </a:r>
            <a:r>
              <a:rPr kumimoji="0" 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ДЛЯ ГРАЖДАН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   РЕШЕНИЯ 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28.11.2024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года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СОВЕТА ДЕПУТАТОВ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ТЕЛЬВИСОЧНЫЙ СЕЛЬСОВЕТ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ЗАПОЛЯРНОГО РАЙОНА  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НЕНЕЦКОГО АВТОНОМНОГО ОКРУГА                                                             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  МЕСТНОМ БЮДЖЕТЕ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2024 ГОД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4293096"/>
            <a:ext cx="7704856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Сельское поселение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Контактная информация: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Администрация Сельского поселения «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сельсовет» ЗР НАО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166710, НАО, с.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Тельвиска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, ул. Центральная, д. 19</a:t>
            </a:r>
          </a:p>
          <a:p>
            <a:pPr algn="r">
              <a:lnSpc>
                <a:spcPct val="90000"/>
              </a:lnSpc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Тел. 8-818-53-39-202, 227, 140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</a:p>
          <a:p>
            <a:pPr algn="r">
              <a:lnSpc>
                <a:spcPct val="90000"/>
              </a:lnSpc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telviskab@yandex.ru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405067"/>
            <a:ext cx="756084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764704"/>
            <a:ext cx="8305800" cy="43204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ОСНОВНЫЕ ХАРАКТЕРИСТИКИ МЕСТНОГО БЮДЖЕТА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07504" y="1196753"/>
          <a:ext cx="8928991" cy="58104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080120"/>
                <a:gridCol w="1080120"/>
                <a:gridCol w="1152128"/>
                <a:gridCol w="1080120"/>
                <a:gridCol w="1008112"/>
                <a:gridCol w="1019805"/>
                <a:gridCol w="1068426"/>
              </a:tblGrid>
              <a:tr h="15463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Показатель, тыс.руб.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2022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2023</a:t>
                      </a:r>
                    </a:p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отчет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утвержденный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(решение от 26.12.2023 № 2)</a:t>
                      </a:r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Решение от 28.06.2024 № 01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 Решение от 30.09.2024  № 01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уточнения на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ноябрь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2024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Проект на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ноября</a:t>
                      </a:r>
                      <a:endParaRPr lang="ru-RU" sz="1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9738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ДОХОДЫ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111 211,7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68 003,3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48 156,1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237 763,6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247 175,7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22 708,3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247 175,7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702097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Налоговые, неналоговые доходы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4 152,8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5 514,3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3 389,7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1025">
                <a:tc>
                  <a:txBody>
                    <a:bodyPr/>
                    <a:lstStyle/>
                    <a:p>
                      <a:pPr algn="l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107 058,9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62 489,0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44 466,4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234 073,9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243 486,0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22 708,3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243 486,0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591025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РАСХОДЫ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51 297,4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126 589,3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48 156,1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240 270,9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249 683,0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22629,3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249 683,0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8125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Профицит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/ Дефицит (+,-)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59 914,3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58 586,0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- 2</a:t>
                      </a:r>
                      <a:r>
                        <a:rPr lang="ru-RU" sz="14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507,3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9218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Верхний предел муниципального долга</a:t>
                      </a: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264326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620688"/>
            <a:ext cx="8305800" cy="72008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Изменения на </a:t>
            </a:r>
            <a:r>
              <a:rPr lang="ru-RU" sz="2000" dirty="0" smtClean="0"/>
              <a:t>28.11.</a:t>
            </a:r>
            <a:r>
              <a:rPr lang="ru-RU" sz="2000" dirty="0" smtClean="0"/>
              <a:t> </a:t>
            </a:r>
            <a:r>
              <a:rPr lang="ru-RU" sz="2000" dirty="0" smtClean="0"/>
              <a:t>2024 года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340768"/>
            <a:ext cx="871296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400" i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1. Доходы местного бюджета за счет внесенных поправок  увеличиваются на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22 708,3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тыс. руб. и составят сумму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271 988,6тыс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. руб.: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том числе: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Субсидии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оказание финансовой поддержки бюджетам муниципальных образований на строительство (приобретение) объектов муниципальной собственности в целях переселения граждан, проживающих в жилых домах, непригодных для проживания и/или с высоким уровнем износа в сумме 22 324,5 тыс.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 Прочие межбюджетные трансферты, передаваемые бюджетам сельских поселений в сумме 383,8 тыс. руб., в том числе: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рамках Муниципальной программы "Возмещение части затрат органов местного самоуправления поселений  муниципального района "Заполярный район" на 2024-2030 годы" увеличиваются в сумме 72,1 тыс. руб.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рамках Муниципальной программы "Управление муниципальным имуществом  муниципального района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Заполярный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район" на 2022-2030 годы" уменьшаются в сумме 19,2 тыс. руб. (оплачены услуги по фактическим расходам). 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 рамках Муниципальной программы  "Строительство (приобретение) и проведение мероприятий по капитальному и текущему ремонту жилых помещений муниципального района "Заполярный район" на 2020-2030 годы" увеличиваются в сумме 690,5 тыс. руб. </a:t>
            </a:r>
          </a:p>
          <a:p>
            <a:pPr lvl="0">
              <a:buFont typeface="Wingdings" pitchFamily="2" charset="2"/>
              <a:buChar char="ü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реализацию мероприятия по организации ритуальных услуг уменьшаются в сумме в сумме  359,6 тыс. руб. (отсутствует  специализированная служба по вопросам похоронного дела). </a:t>
            </a:r>
            <a:endParaRPr lang="ru-RU" sz="1400" b="1" i="1" u="sng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259632" y="300330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ЗАПОЛЯРНОГО РАЙОНА НЕНЕЦКОГО АВТОНОМНОГО ОКРУГА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67544" y="908720"/>
            <a:ext cx="8305800" cy="360040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Увеличиваются расходы в сумме </a:t>
            </a:r>
            <a:r>
              <a:rPr lang="ru-RU" sz="2000" dirty="0" smtClean="0"/>
              <a:t>22 629,3</a:t>
            </a:r>
            <a:r>
              <a:rPr lang="ru-RU" sz="2000" dirty="0" smtClean="0"/>
              <a:t> </a:t>
            </a:r>
            <a:r>
              <a:rPr lang="ru-RU" sz="2000" dirty="0" smtClean="0"/>
              <a:t>тыс. руб.</a:t>
            </a:r>
            <a:endParaRPr lang="ru-RU" sz="2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268760"/>
            <a:ext cx="88924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(-) 19,2 тыс. руб.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Уменьшаются расходы в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рамках Муниципальной программы "Управление муниципальным имуществом  муниципального района "Заполярный район" на 2022-2030 годы"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на реализацию мероприятия «Выполнение работ по промывке, испытаний на плотность и прочность системы отопления потребителя тепловой энергии». (Фактические затраты меньше, чем планировалось). </a:t>
            </a:r>
          </a:p>
          <a:p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(-) 1,5 тыс. руб. Восстанавливаем остатки средств на 01.01.2024 года, направленные на выполнение мероприятия за счет остатков средств на 01.01.2024 года Решением Совета от 28.06.2024 № 01. (Приведение объёмов финансирования к стоимости работ за счет средств местного бюджета по содержанию на территории НАО мест захоронения участников Великой Отечественной войны, ветеранов боевых действий, участников локальных войн и вооруженных конфликтов. 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(Планировалось 2,0 тыс. руб. за счет средств местного бюджета,  по фактическим затратам 0,5 тыс. руб.)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Увеличиваются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расходы в рамках Муниципальной программы «Строительство (приобретение) жилых помещений на территории Сельского поселения «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2024 – 2026 годы»   на приобретение жилых помещений в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с.Тельвиска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Сельского поселения "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сельсовет" Заполярного района Ненецкого автономного округа в сумме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23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 015,0 тыс. руб. (окружные средства – 22 324,5 т.р.; из районного бюджета – 690,5 т.р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Восстанавливаем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остатки средств на 01.01.2024 года, направленные на  выполнение мероприятия Решением Совета от 28.06. 2024 № 01. (Приведение объёмов финансирования к стоимости работ в рамках  МП  «Благоустройство территории Сельского поселения «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Тельвисочный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сельсовет» Заполярного района Ненецкого автономного округа на 2024 – 2026 годы»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(в ред. от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15.11.2024 №123). По прочим мероприятиям планировались расходы   на уборку несанкционированны строений  в д. </a:t>
            </a:r>
            <a:r>
              <a:rPr lang="ru-RU" sz="1300" dirty="0" err="1" smtClean="0">
                <a:latin typeface="Times New Roman" pitchFamily="18" charset="0"/>
                <a:cs typeface="Times New Roman" pitchFamily="18" charset="0"/>
              </a:rPr>
              <a:t>Макарово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Фактические расходы составили меньше сумму, чем планировались.  Невостребованную сумму направляем на восстановление остатков средств на 01.01.2024 года.</a:t>
            </a:r>
          </a:p>
          <a:p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Уменьшаются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расходы в сумме 356,9 тыс. руб. (Средства не востребованы в связи отсутствием  специализированной службы по вопросам похоронного дела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ru-RU" sz="1300" b="1" dirty="0" smtClean="0"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Увеличиваются 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расходы в сумме 17,7 тыс. руб. (Увеличение расходов в связи индексацией оплаты труда с 01.12.2024 в 1,051 раза)</a:t>
            </a:r>
          </a:p>
          <a:p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75432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Муниципальный долг</a:t>
            </a: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не планируется!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Герб МО ТС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648072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1043608" y="0"/>
            <a:ext cx="810039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АДМИНИСТРАЦИЯ СЕЛЬСКОГО ПОСЕЛЕНИЯ</a:t>
            </a:r>
            <a:r>
              <a:rPr lang="ru-RU" sz="13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«ТЕЛЬВИСОЧНЫЙ СЕЛЬСОВЕТ»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13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ЗАПОЛЯРНОГО РАЙОНА НЕНЕЦКОГО АВТОНОМНОГО ОКРУГА</a:t>
            </a:r>
            <a:endParaRPr lang="ru-RU" sz="13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2204864"/>
            <a:ext cx="8712968" cy="1938992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Проект Решения 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 внесении  изменений в решение «О местном бюджете на 2024 год»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размещен на официальном сайте Администрации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telwiska@mail.ru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- Бюджет для граждан –  Презентации по бюджету   или - Решения по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бюджету – 2024 год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1521" y="1484784"/>
            <a:ext cx="8568952" cy="3385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70C0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УЧАСТИЕ ГРАЖДАН В ОБСУЖДЕНИИ ПРОЕКТА МЕСТНОГО БЮДЖЕТА НА 2024  ГОД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3769</TotalTime>
  <Words>557</Words>
  <Application>Microsoft Office PowerPoint</Application>
  <PresentationFormat>Экран (4:3)</PresentationFormat>
  <Paragraphs>110</Paragraphs>
  <Slides>6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Поток</vt:lpstr>
      <vt:lpstr>Слайд 1</vt:lpstr>
      <vt:lpstr>ОСНОВНЫЕ ХАРАКТЕРИСТИКИ МЕСТНОГО БЮДЖЕТА</vt:lpstr>
      <vt:lpstr>Изменения на 28.11. 2024 года</vt:lpstr>
      <vt:lpstr>Увеличиваются расходы в сумме 22 629,3 тыс. руб.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661</cp:revision>
  <dcterms:created xsi:type="dcterms:W3CDTF">2016-06-20T09:05:39Z</dcterms:created>
  <dcterms:modified xsi:type="dcterms:W3CDTF">2024-11-22T08:07:23Z</dcterms:modified>
</cp:coreProperties>
</file>